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sldIdLst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9011" autoAdjust="0"/>
  </p:normalViewPr>
  <p:slideViewPr>
    <p:cSldViewPr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2EDE-4F90-441D-8A0C-66080E1A2D2C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05C4-C7CE-4A6E-B797-390C198A9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200" b="0" baseline="0" dirty="0" smtClean="0">
              <a:latin typeface="+mn-lt"/>
            </a:endParaRPr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61531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7008370_pointarena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lum bright="-10000"/>
          </a:blip>
          <a:srcRect l="2500" t="4735" r="2500" b="9764"/>
          <a:stretch>
            <a:fillRect/>
          </a:stretch>
        </p:blipFill>
        <p:spPr>
          <a:xfrm>
            <a:off x="914400" y="1145005"/>
            <a:ext cx="7315200" cy="327259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4" name="Rectangle 3"/>
          <p:cNvSpPr/>
          <p:nvPr/>
        </p:nvSpPr>
        <p:spPr>
          <a:xfrm>
            <a:off x="5791200" y="0"/>
            <a:ext cx="21336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0" y="990600"/>
            <a:ext cx="2438400" cy="3657600"/>
          </a:xfrm>
          <a:prstGeom prst="rect">
            <a:avLst/>
          </a:prstGeom>
          <a:noFill/>
          <a:ln w="9525">
            <a:solidFill>
              <a:schemeClr val="bg1">
                <a:alpha val="3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26833" y="7484459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prstClr val="white"/>
                </a:solidFill>
                <a:latin typeface="Gill Sans MT Condensed" pitchFamily="34" charset="0"/>
              </a:rPr>
              <a:t>Állítás vagy képfelirat</a:t>
            </a:r>
            <a:endParaRPr lang="hu-HU" sz="2400" dirty="0">
              <a:solidFill>
                <a:prstClr val="white"/>
              </a:solidFill>
              <a:latin typeface="Gill Sans MT Condensed" pitchFamily="34" charset="0"/>
            </a:endParaRPr>
          </a:p>
        </p:txBody>
      </p:sp>
      <p:pic>
        <p:nvPicPr>
          <p:cNvPr id="1026" name="Picture 2" descr="http://www.hidrologia.hu/mht/images/stories/alfoldi_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45571"/>
            <a:ext cx="244792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3724201" y="5089993"/>
            <a:ext cx="280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1928-2015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360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261 -4.07956E-6 L 0.19479 -4.07956E-6 L 1.38889E-6 -4.07956E-6 " pathEditMode="relative" ptsTypes="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1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28384" cy="6625301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6021288"/>
            <a:ext cx="6400800" cy="697632"/>
          </a:xfrm>
        </p:spPr>
        <p:txBody>
          <a:bodyPr/>
          <a:lstStyle/>
          <a:p>
            <a:r>
              <a:rPr lang="hu-HU" dirty="0" smtClean="0"/>
              <a:t>1988 </a:t>
            </a:r>
            <a:r>
              <a:rPr lang="hu-HU" dirty="0" err="1" smtClean="0"/>
              <a:t>VITUKI</a:t>
            </a:r>
            <a:r>
              <a:rPr lang="hu-HU" dirty="0" smtClean="0"/>
              <a:t> ÉVKÖNYV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4872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043608" y="836712"/>
            <a:ext cx="74168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Általában, ami eszünkbe jut</a:t>
            </a:r>
            <a:endParaRPr lang="hu-H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200" dirty="0" smtClean="0"/>
          </a:p>
          <a:p>
            <a:r>
              <a:rPr lang="hu-HU" sz="3200" dirty="0" smtClean="0"/>
              <a:t>Az </a:t>
            </a:r>
            <a:r>
              <a:rPr lang="hu-HU" sz="3200" dirty="0" smtClean="0"/>
              <a:t>MTA doktora</a:t>
            </a:r>
          </a:p>
          <a:p>
            <a:endParaRPr lang="hu-HU" sz="3200" dirty="0" smtClean="0"/>
          </a:p>
          <a:p>
            <a:r>
              <a:rPr lang="hu-HU" sz="3200" dirty="0" smtClean="0"/>
              <a:t>A </a:t>
            </a:r>
            <a:r>
              <a:rPr lang="hu-HU" sz="3200" dirty="0" err="1" smtClean="0"/>
              <a:t>VITUKI</a:t>
            </a:r>
            <a:r>
              <a:rPr lang="hu-HU" sz="3200" dirty="0" smtClean="0"/>
              <a:t>  főigazgatója</a:t>
            </a:r>
          </a:p>
          <a:p>
            <a:endParaRPr lang="hu-HU" sz="3200" dirty="0"/>
          </a:p>
          <a:p>
            <a:r>
              <a:rPr lang="hu-HU" sz="3200" dirty="0" smtClean="0"/>
              <a:t>A BME, az ELTE, a Soproni egyetem oktatója</a:t>
            </a:r>
          </a:p>
          <a:p>
            <a:endParaRPr lang="hu-HU" sz="3200" dirty="0"/>
          </a:p>
          <a:p>
            <a:r>
              <a:rPr lang="hu-HU" sz="3200" dirty="0" smtClean="0"/>
              <a:t>A felszínalatti </a:t>
            </a:r>
            <a:r>
              <a:rPr lang="hu-HU" sz="3200" dirty="0" smtClean="0"/>
              <a:t>vizek </a:t>
            </a:r>
            <a:r>
              <a:rPr lang="hu-HU" sz="3200" dirty="0" smtClean="0"/>
              <a:t>kimagasló szakértője</a:t>
            </a:r>
          </a:p>
          <a:p>
            <a:endParaRPr lang="hu-HU" sz="3200" dirty="0"/>
          </a:p>
          <a:p>
            <a:r>
              <a:rPr lang="hu-HU" sz="3200" dirty="0" smtClean="0"/>
              <a:t>Sokak </a:t>
            </a:r>
            <a:r>
              <a:rPr lang="hu-HU" sz="3200" dirty="0" smtClean="0"/>
              <a:t>feledhetetlen </a:t>
            </a:r>
            <a:r>
              <a:rPr lang="hu-HU" sz="3200" dirty="0" smtClean="0"/>
              <a:t>főnöke, kollégája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98092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11560" y="629363"/>
            <a:ext cx="8208912" cy="539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Díjak, elismerések</a:t>
            </a:r>
            <a:endParaRPr lang="hu-H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hu-HU" sz="3200" dirty="0" err="1"/>
              <a:t>Kvassay</a:t>
            </a:r>
            <a:r>
              <a:rPr lang="hu-HU" sz="3200" dirty="0"/>
              <a:t> Jenő-díj (1998)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hu-HU" sz="3200" dirty="0"/>
              <a:t>A Magyar Köztársasági </a:t>
            </a:r>
            <a:r>
              <a:rPr lang="hu-HU" sz="3200" dirty="0" smtClean="0"/>
              <a:t>Érdemrend középkeresztje </a:t>
            </a:r>
            <a:r>
              <a:rPr lang="hu-HU" sz="3200" dirty="0"/>
              <a:t>(2002)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hu-HU" sz="3200" dirty="0"/>
              <a:t>Eötvös József-koszorú (2002)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hu-HU" sz="3200" dirty="0"/>
              <a:t>Vitális Sándor szakirodalmi nívódíj (2003)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hu-HU" sz="3200" dirty="0"/>
              <a:t>Vitális István tudományos díj  (2006)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u-H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161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C80B0A-CBFC-4A15-B87B-9857182638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Fekete-fehér másolatán fokozatosan megjelenő animált, újraszínezett kép</Template>
  <TotalTime>0</TotalTime>
  <Words>73</Words>
  <Application>Microsoft Office PowerPoint</Application>
  <PresentationFormat>Diavetítés a képernyőre (4:3 oldalarány)</PresentationFormat>
  <Paragraphs>21</Paragraphs>
  <Slides>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3_Office Theme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2015-06-06T11:51:00Z</dcterms:created>
  <dcterms:modified xsi:type="dcterms:W3CDTF">2015-06-10T05:48:57Z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TC018814269991</vt:lpwstr>
  </property>
</Properties>
</file>